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sldIdLst>
    <p:sldId id="256" r:id="rId2"/>
    <p:sldId id="273" r:id="rId3"/>
    <p:sldId id="260" r:id="rId4"/>
    <p:sldId id="259" r:id="rId5"/>
    <p:sldId id="261" r:id="rId6"/>
    <p:sldId id="262" r:id="rId7"/>
    <p:sldId id="268" r:id="rId8"/>
    <p:sldId id="264" r:id="rId9"/>
    <p:sldId id="272" r:id="rId10"/>
    <p:sldId id="269" r:id="rId11"/>
    <p:sldId id="270" r:id="rId12"/>
    <p:sldId id="271" r:id="rId13"/>
    <p:sldId id="267" r:id="rId14"/>
  </p:sldIdLst>
  <p:sldSz cx="9144000" cy="6858000" type="screen4x3"/>
  <p:notesSz cx="6858000" cy="9144000"/>
  <p:defaultTextStyle>
    <a:defPPr>
      <a:defRPr lang="tr-T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F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69" autoAdjust="0"/>
    <p:restoredTop sz="94660"/>
  </p:normalViewPr>
  <p:slideViewPr>
    <p:cSldViewPr>
      <p:cViewPr varScale="1">
        <p:scale>
          <a:sx n="114" d="100"/>
          <a:sy n="114" d="100"/>
        </p:scale>
        <p:origin x="184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0EFA7-713A-417F-85AC-E44AA84A7B9E}" type="datetimeFigureOut">
              <a:rPr lang="tr-TR" smtClean="0"/>
              <a:t>17.08.2023</a:t>
            </a:fld>
            <a:endParaRPr lang="tr-TR"/>
          </a:p>
        </p:txBody>
      </p:sp>
      <p:sp>
        <p:nvSpPr>
          <p:cNvPr id="4" name="Slayt Görüntüsü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C2B8B-2A1B-44B3-985B-5F7DB50E277C}" type="slidenum">
              <a:rPr lang="tr-TR" smtClean="0"/>
              <a:t>‹#›</a:t>
            </a:fld>
            <a:endParaRPr lang="tr-TR"/>
          </a:p>
        </p:txBody>
      </p:sp>
    </p:spTree>
    <p:extLst>
      <p:ext uri="{BB962C8B-B14F-4D97-AF65-F5344CB8AC3E}">
        <p14:creationId xmlns:p14="http://schemas.microsoft.com/office/powerpoint/2010/main" val="193746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25"/>
            <a:ext cx="7772400" cy="1470025"/>
          </a:xfrm>
        </p:spPr>
        <p:txBody>
          <a:bodyPr/>
          <a:lstStyle/>
          <a:p>
            <a:r>
              <a:rPr lang="tr-TR"/>
              <a:t>Asıl başlık stili için tıklatın</a:t>
            </a: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p>
        </p:txBody>
      </p:sp>
      <p:sp>
        <p:nvSpPr>
          <p:cNvPr id="4" name="Veri Yer Tutucusu 3"/>
          <p:cNvSpPr>
            <a:spLocks noGrp="1"/>
          </p:cNvSpPr>
          <p:nvPr>
            <p:ph type="dt" sz="half" idx="10"/>
          </p:nvPr>
        </p:nvSpPr>
        <p:spPr/>
        <p:txBody>
          <a:bodyPr/>
          <a:lstStyle>
            <a:lvl1pPr>
              <a:defRPr/>
            </a:lvl1pPr>
          </a:lstStyle>
          <a:p>
            <a:pPr>
              <a:defRPr/>
            </a:pPr>
            <a:fld id="{E6F1354A-5D45-4245-A038-84414EE0F6C4}" type="datetime1">
              <a:rPr lang="tr-TR" smtClean="0"/>
              <a:t>17.08.2023</a:t>
            </a:fld>
            <a:endParaRPr lang="tr-TR"/>
          </a:p>
        </p:txBody>
      </p:sp>
      <p:sp>
        <p:nvSpPr>
          <p:cNvPr id="5" name="Altbilgi Yer Tutucusu 4"/>
          <p:cNvSpPr>
            <a:spLocks noGrp="1"/>
          </p:cNvSpPr>
          <p:nvPr>
            <p:ph type="ftr" sz="quarter" idx="11"/>
          </p:nvPr>
        </p:nvSpPr>
        <p:spPr/>
        <p:txBody>
          <a:bodyPr/>
          <a:lstStyle>
            <a:lvl1pPr>
              <a:defRPr/>
            </a:lvl1pPr>
          </a:lstStyle>
          <a:p>
            <a:pPr>
              <a:defRPr/>
            </a:pPr>
            <a:r>
              <a:rPr lang="tr-TR"/>
              <a:t>www.sakarya.edu.tr</a:t>
            </a:r>
          </a:p>
        </p:txBody>
      </p:sp>
      <p:sp>
        <p:nvSpPr>
          <p:cNvPr id="6" name="Slayt Numarası Yer Tutucusu 5"/>
          <p:cNvSpPr>
            <a:spLocks noGrp="1"/>
          </p:cNvSpPr>
          <p:nvPr>
            <p:ph type="sldNum" sz="quarter" idx="12"/>
          </p:nvPr>
        </p:nvSpPr>
        <p:spPr/>
        <p:txBody>
          <a:bodyPr/>
          <a:lstStyle>
            <a:lvl1pPr>
              <a:defRPr/>
            </a:lvl1pPr>
          </a:lstStyle>
          <a:p>
            <a:pPr>
              <a:defRPr/>
            </a:pPr>
            <a:fld id="{90B06B54-0DD6-4422-8C32-6E224113AFC6}" type="slidenum">
              <a:rPr lang="tr-TR" altLang="tr-TR"/>
              <a:pPr>
                <a:defRPr/>
              </a:pPr>
              <a:t>‹#›</a:t>
            </a:fld>
            <a:endParaRPr lang="tr-TR" altLang="tr-TR"/>
          </a:p>
        </p:txBody>
      </p:sp>
    </p:spTree>
    <p:extLst>
      <p:ext uri="{BB962C8B-B14F-4D97-AF65-F5344CB8AC3E}">
        <p14:creationId xmlns:p14="http://schemas.microsoft.com/office/powerpoint/2010/main" val="4165441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pPr>
              <a:defRPr/>
            </a:pPr>
            <a:fld id="{7030289E-DE51-46D4-BBC3-8E258CCF80F8}" type="datetime1">
              <a:rPr lang="tr-TR" smtClean="0"/>
              <a:t>17.08.2023</a:t>
            </a:fld>
            <a:endParaRPr lang="tr-TR"/>
          </a:p>
        </p:txBody>
      </p:sp>
      <p:sp>
        <p:nvSpPr>
          <p:cNvPr id="5" name="Altbilgi Yer Tutucusu 4"/>
          <p:cNvSpPr>
            <a:spLocks noGrp="1"/>
          </p:cNvSpPr>
          <p:nvPr>
            <p:ph type="ftr" sz="quarter" idx="11"/>
          </p:nvPr>
        </p:nvSpPr>
        <p:spPr/>
        <p:txBody>
          <a:bodyPr/>
          <a:lstStyle>
            <a:lvl1pPr>
              <a:defRPr/>
            </a:lvl1pPr>
          </a:lstStyle>
          <a:p>
            <a:pPr>
              <a:defRPr/>
            </a:pPr>
            <a:r>
              <a:rPr lang="tr-TR"/>
              <a:t>www.sakarya.edu.tr</a:t>
            </a:r>
          </a:p>
        </p:txBody>
      </p:sp>
      <p:sp>
        <p:nvSpPr>
          <p:cNvPr id="6" name="Slayt Numarası Yer Tutucusu 5"/>
          <p:cNvSpPr>
            <a:spLocks noGrp="1"/>
          </p:cNvSpPr>
          <p:nvPr>
            <p:ph type="sldNum" sz="quarter" idx="12"/>
          </p:nvPr>
        </p:nvSpPr>
        <p:spPr/>
        <p:txBody>
          <a:bodyPr/>
          <a:lstStyle>
            <a:lvl1pPr>
              <a:defRPr/>
            </a:lvl1pPr>
          </a:lstStyle>
          <a:p>
            <a:pPr>
              <a:defRPr/>
            </a:pPr>
            <a:fld id="{7C63A1AD-ED13-4280-A8F0-331315672AE7}" type="slidenum">
              <a:rPr lang="tr-TR" altLang="tr-TR"/>
              <a:pPr>
                <a:defRPr/>
              </a:pPr>
              <a:t>‹#›</a:t>
            </a:fld>
            <a:endParaRPr lang="tr-TR" altLang="tr-TR"/>
          </a:p>
        </p:txBody>
      </p:sp>
    </p:spTree>
    <p:extLst>
      <p:ext uri="{BB962C8B-B14F-4D97-AF65-F5344CB8AC3E}">
        <p14:creationId xmlns:p14="http://schemas.microsoft.com/office/powerpoint/2010/main" val="4002127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457200" y="274638"/>
            <a:ext cx="6019800" cy="585152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pPr>
              <a:defRPr/>
            </a:pPr>
            <a:fld id="{C70036A3-517F-4CA2-BDA9-B1E9562BE0C4}" type="datetime1">
              <a:rPr lang="tr-TR" smtClean="0"/>
              <a:t>17.08.2023</a:t>
            </a:fld>
            <a:endParaRPr lang="tr-TR"/>
          </a:p>
        </p:txBody>
      </p:sp>
      <p:sp>
        <p:nvSpPr>
          <p:cNvPr id="5" name="Altbilgi Yer Tutucusu 4"/>
          <p:cNvSpPr>
            <a:spLocks noGrp="1"/>
          </p:cNvSpPr>
          <p:nvPr>
            <p:ph type="ftr" sz="quarter" idx="11"/>
          </p:nvPr>
        </p:nvSpPr>
        <p:spPr/>
        <p:txBody>
          <a:bodyPr/>
          <a:lstStyle>
            <a:lvl1pPr>
              <a:defRPr/>
            </a:lvl1pPr>
          </a:lstStyle>
          <a:p>
            <a:pPr>
              <a:defRPr/>
            </a:pPr>
            <a:r>
              <a:rPr lang="tr-TR"/>
              <a:t>www.sakarya.edu.tr</a:t>
            </a:r>
          </a:p>
        </p:txBody>
      </p:sp>
      <p:sp>
        <p:nvSpPr>
          <p:cNvPr id="6" name="Slayt Numarası Yer Tutucusu 5"/>
          <p:cNvSpPr>
            <a:spLocks noGrp="1"/>
          </p:cNvSpPr>
          <p:nvPr>
            <p:ph type="sldNum" sz="quarter" idx="12"/>
          </p:nvPr>
        </p:nvSpPr>
        <p:spPr/>
        <p:txBody>
          <a:bodyPr/>
          <a:lstStyle>
            <a:lvl1pPr>
              <a:defRPr/>
            </a:lvl1pPr>
          </a:lstStyle>
          <a:p>
            <a:pPr>
              <a:defRPr/>
            </a:pPr>
            <a:fld id="{86815B2E-8855-4081-8B99-D88FE48873FD}" type="slidenum">
              <a:rPr lang="tr-TR" altLang="tr-TR"/>
              <a:pPr>
                <a:defRPr/>
              </a:pPr>
              <a:t>‹#›</a:t>
            </a:fld>
            <a:endParaRPr lang="tr-TR" altLang="tr-TR"/>
          </a:p>
        </p:txBody>
      </p:sp>
    </p:spTree>
    <p:extLst>
      <p:ext uri="{BB962C8B-B14F-4D97-AF65-F5344CB8AC3E}">
        <p14:creationId xmlns:p14="http://schemas.microsoft.com/office/powerpoint/2010/main" val="368997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pPr>
              <a:defRPr/>
            </a:pPr>
            <a:fld id="{43B4A51F-4451-406A-9159-09BDFEEB545F}" type="datetime1">
              <a:rPr lang="tr-TR" smtClean="0"/>
              <a:t>17.08.2023</a:t>
            </a:fld>
            <a:endParaRPr lang="tr-TR"/>
          </a:p>
        </p:txBody>
      </p:sp>
      <p:sp>
        <p:nvSpPr>
          <p:cNvPr id="5" name="Altbilgi Yer Tutucusu 4"/>
          <p:cNvSpPr>
            <a:spLocks noGrp="1"/>
          </p:cNvSpPr>
          <p:nvPr>
            <p:ph type="ftr" sz="quarter" idx="11"/>
          </p:nvPr>
        </p:nvSpPr>
        <p:spPr/>
        <p:txBody>
          <a:bodyPr/>
          <a:lstStyle>
            <a:lvl1pPr>
              <a:defRPr/>
            </a:lvl1pPr>
          </a:lstStyle>
          <a:p>
            <a:pPr>
              <a:defRPr/>
            </a:pPr>
            <a:r>
              <a:rPr lang="tr-TR"/>
              <a:t>www.sakarya.edu.tr</a:t>
            </a:r>
          </a:p>
        </p:txBody>
      </p:sp>
      <p:sp>
        <p:nvSpPr>
          <p:cNvPr id="6" name="Slayt Numarası Yer Tutucusu 5"/>
          <p:cNvSpPr>
            <a:spLocks noGrp="1"/>
          </p:cNvSpPr>
          <p:nvPr>
            <p:ph type="sldNum" sz="quarter" idx="12"/>
          </p:nvPr>
        </p:nvSpPr>
        <p:spPr/>
        <p:txBody>
          <a:bodyPr/>
          <a:lstStyle>
            <a:lvl1pPr>
              <a:defRPr/>
            </a:lvl1pPr>
          </a:lstStyle>
          <a:p>
            <a:pPr>
              <a:defRPr/>
            </a:pPr>
            <a:fld id="{ADC1FCEC-F9F1-456F-A6E1-2A6B71C32FB6}" type="slidenum">
              <a:rPr lang="tr-TR" altLang="tr-TR"/>
              <a:pPr>
                <a:defRPr/>
              </a:pPr>
              <a:t>‹#›</a:t>
            </a:fld>
            <a:endParaRPr lang="tr-TR" altLang="tr-TR"/>
          </a:p>
        </p:txBody>
      </p:sp>
    </p:spTree>
    <p:extLst>
      <p:ext uri="{BB962C8B-B14F-4D97-AF65-F5344CB8AC3E}">
        <p14:creationId xmlns:p14="http://schemas.microsoft.com/office/powerpoint/2010/main" val="1595711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lvl1pPr>
              <a:defRPr/>
            </a:lvl1pPr>
          </a:lstStyle>
          <a:p>
            <a:pPr>
              <a:defRPr/>
            </a:pPr>
            <a:fld id="{3D378F6C-EBFE-4828-9F32-9A5DAD863A79}" type="datetime1">
              <a:rPr lang="tr-TR" smtClean="0"/>
              <a:t>17.08.2023</a:t>
            </a:fld>
            <a:endParaRPr lang="tr-TR"/>
          </a:p>
        </p:txBody>
      </p:sp>
      <p:sp>
        <p:nvSpPr>
          <p:cNvPr id="5" name="Altbilgi Yer Tutucusu 4"/>
          <p:cNvSpPr>
            <a:spLocks noGrp="1"/>
          </p:cNvSpPr>
          <p:nvPr>
            <p:ph type="ftr" sz="quarter" idx="11"/>
          </p:nvPr>
        </p:nvSpPr>
        <p:spPr/>
        <p:txBody>
          <a:bodyPr/>
          <a:lstStyle>
            <a:lvl1pPr>
              <a:defRPr/>
            </a:lvl1pPr>
          </a:lstStyle>
          <a:p>
            <a:pPr>
              <a:defRPr/>
            </a:pPr>
            <a:r>
              <a:rPr lang="tr-TR"/>
              <a:t>www.sakarya.edu.tr</a:t>
            </a:r>
          </a:p>
        </p:txBody>
      </p:sp>
      <p:sp>
        <p:nvSpPr>
          <p:cNvPr id="6" name="Slayt Numarası Yer Tutucusu 5"/>
          <p:cNvSpPr>
            <a:spLocks noGrp="1"/>
          </p:cNvSpPr>
          <p:nvPr>
            <p:ph type="sldNum" sz="quarter" idx="12"/>
          </p:nvPr>
        </p:nvSpPr>
        <p:spPr/>
        <p:txBody>
          <a:bodyPr/>
          <a:lstStyle>
            <a:lvl1pPr>
              <a:defRPr/>
            </a:lvl1pPr>
          </a:lstStyle>
          <a:p>
            <a:pPr>
              <a:defRPr/>
            </a:pPr>
            <a:fld id="{94734244-FA05-4781-88B6-E60A45952B5F}" type="slidenum">
              <a:rPr lang="tr-TR" altLang="tr-TR"/>
              <a:pPr>
                <a:defRPr/>
              </a:pPr>
              <a:t>‹#›</a:t>
            </a:fld>
            <a:endParaRPr lang="tr-TR" altLang="tr-TR"/>
          </a:p>
        </p:txBody>
      </p:sp>
    </p:spTree>
    <p:extLst>
      <p:ext uri="{BB962C8B-B14F-4D97-AF65-F5344CB8AC3E}">
        <p14:creationId xmlns:p14="http://schemas.microsoft.com/office/powerpoint/2010/main" val="217567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3"/>
          <p:cNvSpPr>
            <a:spLocks noGrp="1"/>
          </p:cNvSpPr>
          <p:nvPr>
            <p:ph type="dt" sz="half" idx="10"/>
          </p:nvPr>
        </p:nvSpPr>
        <p:spPr/>
        <p:txBody>
          <a:bodyPr/>
          <a:lstStyle>
            <a:lvl1pPr>
              <a:defRPr/>
            </a:lvl1pPr>
          </a:lstStyle>
          <a:p>
            <a:pPr>
              <a:defRPr/>
            </a:pPr>
            <a:fld id="{B7A8889A-90EA-4A65-90B5-6B24B5E95A4E}" type="datetime1">
              <a:rPr lang="tr-TR" smtClean="0"/>
              <a:t>17.08.2023</a:t>
            </a:fld>
            <a:endParaRPr lang="tr-TR"/>
          </a:p>
        </p:txBody>
      </p:sp>
      <p:sp>
        <p:nvSpPr>
          <p:cNvPr id="6" name="Altbilgi Yer Tutucusu 4"/>
          <p:cNvSpPr>
            <a:spLocks noGrp="1"/>
          </p:cNvSpPr>
          <p:nvPr>
            <p:ph type="ftr" sz="quarter" idx="11"/>
          </p:nvPr>
        </p:nvSpPr>
        <p:spPr/>
        <p:txBody>
          <a:bodyPr/>
          <a:lstStyle>
            <a:lvl1pPr>
              <a:defRPr/>
            </a:lvl1pPr>
          </a:lstStyle>
          <a:p>
            <a:pPr>
              <a:defRPr/>
            </a:pPr>
            <a:r>
              <a:rPr lang="tr-TR"/>
              <a:t>www.sakarya.edu.tr</a:t>
            </a:r>
          </a:p>
        </p:txBody>
      </p:sp>
      <p:sp>
        <p:nvSpPr>
          <p:cNvPr id="7" name="Slayt Numarası Yer Tutucusu 5"/>
          <p:cNvSpPr>
            <a:spLocks noGrp="1"/>
          </p:cNvSpPr>
          <p:nvPr>
            <p:ph type="sldNum" sz="quarter" idx="12"/>
          </p:nvPr>
        </p:nvSpPr>
        <p:spPr/>
        <p:txBody>
          <a:bodyPr/>
          <a:lstStyle>
            <a:lvl1pPr>
              <a:defRPr/>
            </a:lvl1pPr>
          </a:lstStyle>
          <a:p>
            <a:pPr>
              <a:defRPr/>
            </a:pPr>
            <a:fld id="{21C9C163-7B42-4F50-A6E3-53316D5CB96F}" type="slidenum">
              <a:rPr lang="tr-TR" altLang="tr-TR"/>
              <a:pPr>
                <a:defRPr/>
              </a:pPr>
              <a:t>‹#›</a:t>
            </a:fld>
            <a:endParaRPr lang="tr-TR" altLang="tr-TR"/>
          </a:p>
        </p:txBody>
      </p:sp>
    </p:spTree>
    <p:extLst>
      <p:ext uri="{BB962C8B-B14F-4D97-AF65-F5344CB8AC3E}">
        <p14:creationId xmlns:p14="http://schemas.microsoft.com/office/powerpoint/2010/main" val="43714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a:t>Asıl başlık stili için tıklatın</a:t>
            </a: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3"/>
          <p:cNvSpPr>
            <a:spLocks noGrp="1"/>
          </p:cNvSpPr>
          <p:nvPr>
            <p:ph type="dt" sz="half" idx="10"/>
          </p:nvPr>
        </p:nvSpPr>
        <p:spPr/>
        <p:txBody>
          <a:bodyPr/>
          <a:lstStyle>
            <a:lvl1pPr>
              <a:defRPr/>
            </a:lvl1pPr>
          </a:lstStyle>
          <a:p>
            <a:pPr>
              <a:defRPr/>
            </a:pPr>
            <a:fld id="{C46FA17A-A903-415F-AE58-D0E960EA8CEC}" type="datetime1">
              <a:rPr lang="tr-TR" smtClean="0"/>
              <a:t>17.08.2023</a:t>
            </a:fld>
            <a:endParaRPr lang="tr-TR"/>
          </a:p>
        </p:txBody>
      </p:sp>
      <p:sp>
        <p:nvSpPr>
          <p:cNvPr id="8" name="Altbilgi Yer Tutucusu 4"/>
          <p:cNvSpPr>
            <a:spLocks noGrp="1"/>
          </p:cNvSpPr>
          <p:nvPr>
            <p:ph type="ftr" sz="quarter" idx="11"/>
          </p:nvPr>
        </p:nvSpPr>
        <p:spPr/>
        <p:txBody>
          <a:bodyPr/>
          <a:lstStyle>
            <a:lvl1pPr>
              <a:defRPr/>
            </a:lvl1pPr>
          </a:lstStyle>
          <a:p>
            <a:pPr>
              <a:defRPr/>
            </a:pPr>
            <a:r>
              <a:rPr lang="tr-TR"/>
              <a:t>www.sakarya.edu.tr</a:t>
            </a:r>
          </a:p>
        </p:txBody>
      </p:sp>
      <p:sp>
        <p:nvSpPr>
          <p:cNvPr id="9" name="Slayt Numarası Yer Tutucusu 5"/>
          <p:cNvSpPr>
            <a:spLocks noGrp="1"/>
          </p:cNvSpPr>
          <p:nvPr>
            <p:ph type="sldNum" sz="quarter" idx="12"/>
          </p:nvPr>
        </p:nvSpPr>
        <p:spPr/>
        <p:txBody>
          <a:bodyPr/>
          <a:lstStyle>
            <a:lvl1pPr>
              <a:defRPr/>
            </a:lvl1pPr>
          </a:lstStyle>
          <a:p>
            <a:pPr>
              <a:defRPr/>
            </a:pPr>
            <a:fld id="{ECB15BDA-E1FF-49E6-B83D-D7E3BE63BB45}" type="slidenum">
              <a:rPr lang="tr-TR" altLang="tr-TR"/>
              <a:pPr>
                <a:defRPr/>
              </a:pPr>
              <a:t>‹#›</a:t>
            </a:fld>
            <a:endParaRPr lang="tr-TR" altLang="tr-TR"/>
          </a:p>
        </p:txBody>
      </p:sp>
    </p:spTree>
    <p:extLst>
      <p:ext uri="{BB962C8B-B14F-4D97-AF65-F5344CB8AC3E}">
        <p14:creationId xmlns:p14="http://schemas.microsoft.com/office/powerpoint/2010/main" val="1734685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3"/>
          <p:cNvSpPr>
            <a:spLocks noGrp="1"/>
          </p:cNvSpPr>
          <p:nvPr>
            <p:ph type="dt" sz="half" idx="10"/>
          </p:nvPr>
        </p:nvSpPr>
        <p:spPr/>
        <p:txBody>
          <a:bodyPr/>
          <a:lstStyle>
            <a:lvl1pPr>
              <a:defRPr/>
            </a:lvl1pPr>
          </a:lstStyle>
          <a:p>
            <a:pPr>
              <a:defRPr/>
            </a:pPr>
            <a:fld id="{4A775ED8-8E1A-4452-B4CD-93D6767F14CD}" type="datetime1">
              <a:rPr lang="tr-TR" smtClean="0"/>
              <a:t>17.08.2023</a:t>
            </a:fld>
            <a:endParaRPr lang="tr-TR"/>
          </a:p>
        </p:txBody>
      </p:sp>
      <p:sp>
        <p:nvSpPr>
          <p:cNvPr id="4" name="Altbilgi Yer Tutucusu 4"/>
          <p:cNvSpPr>
            <a:spLocks noGrp="1"/>
          </p:cNvSpPr>
          <p:nvPr>
            <p:ph type="ftr" sz="quarter" idx="11"/>
          </p:nvPr>
        </p:nvSpPr>
        <p:spPr/>
        <p:txBody>
          <a:bodyPr/>
          <a:lstStyle>
            <a:lvl1pPr>
              <a:defRPr/>
            </a:lvl1pPr>
          </a:lstStyle>
          <a:p>
            <a:pPr>
              <a:defRPr/>
            </a:pPr>
            <a:r>
              <a:rPr lang="tr-TR"/>
              <a:t>www.sakarya.edu.tr</a:t>
            </a:r>
          </a:p>
        </p:txBody>
      </p:sp>
      <p:sp>
        <p:nvSpPr>
          <p:cNvPr id="5" name="Slayt Numarası Yer Tutucusu 5"/>
          <p:cNvSpPr>
            <a:spLocks noGrp="1"/>
          </p:cNvSpPr>
          <p:nvPr>
            <p:ph type="sldNum" sz="quarter" idx="12"/>
          </p:nvPr>
        </p:nvSpPr>
        <p:spPr/>
        <p:txBody>
          <a:bodyPr/>
          <a:lstStyle>
            <a:lvl1pPr>
              <a:defRPr/>
            </a:lvl1pPr>
          </a:lstStyle>
          <a:p>
            <a:pPr>
              <a:defRPr/>
            </a:pPr>
            <a:fld id="{358CDCA7-3BCE-49A7-B58C-B224F3C57986}" type="slidenum">
              <a:rPr lang="tr-TR" altLang="tr-TR"/>
              <a:pPr>
                <a:defRPr/>
              </a:pPr>
              <a:t>‹#›</a:t>
            </a:fld>
            <a:endParaRPr lang="tr-TR" altLang="tr-TR"/>
          </a:p>
        </p:txBody>
      </p:sp>
    </p:spTree>
    <p:extLst>
      <p:ext uri="{BB962C8B-B14F-4D97-AF65-F5344CB8AC3E}">
        <p14:creationId xmlns:p14="http://schemas.microsoft.com/office/powerpoint/2010/main" val="890411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3"/>
          <p:cNvSpPr>
            <a:spLocks noGrp="1"/>
          </p:cNvSpPr>
          <p:nvPr>
            <p:ph type="dt" sz="half" idx="10"/>
          </p:nvPr>
        </p:nvSpPr>
        <p:spPr/>
        <p:txBody>
          <a:bodyPr/>
          <a:lstStyle>
            <a:lvl1pPr>
              <a:defRPr/>
            </a:lvl1pPr>
          </a:lstStyle>
          <a:p>
            <a:pPr>
              <a:defRPr/>
            </a:pPr>
            <a:fld id="{49AD4C93-6960-4E0A-8131-79ECB84786D8}" type="datetime1">
              <a:rPr lang="tr-TR" smtClean="0"/>
              <a:t>17.08.2023</a:t>
            </a:fld>
            <a:endParaRPr lang="tr-TR"/>
          </a:p>
        </p:txBody>
      </p:sp>
      <p:sp>
        <p:nvSpPr>
          <p:cNvPr id="3" name="Altbilgi Yer Tutucusu 4"/>
          <p:cNvSpPr>
            <a:spLocks noGrp="1"/>
          </p:cNvSpPr>
          <p:nvPr>
            <p:ph type="ftr" sz="quarter" idx="11"/>
          </p:nvPr>
        </p:nvSpPr>
        <p:spPr/>
        <p:txBody>
          <a:bodyPr/>
          <a:lstStyle>
            <a:lvl1pPr>
              <a:defRPr/>
            </a:lvl1pPr>
          </a:lstStyle>
          <a:p>
            <a:pPr>
              <a:defRPr/>
            </a:pPr>
            <a:r>
              <a:rPr lang="tr-TR"/>
              <a:t>www.sakarya.edu.tr</a:t>
            </a:r>
          </a:p>
        </p:txBody>
      </p:sp>
      <p:sp>
        <p:nvSpPr>
          <p:cNvPr id="4" name="Slayt Numarası Yer Tutucusu 5"/>
          <p:cNvSpPr>
            <a:spLocks noGrp="1"/>
          </p:cNvSpPr>
          <p:nvPr>
            <p:ph type="sldNum" sz="quarter" idx="12"/>
          </p:nvPr>
        </p:nvSpPr>
        <p:spPr/>
        <p:txBody>
          <a:bodyPr/>
          <a:lstStyle>
            <a:lvl1pPr>
              <a:defRPr/>
            </a:lvl1pPr>
          </a:lstStyle>
          <a:p>
            <a:pPr>
              <a:defRPr/>
            </a:pPr>
            <a:fld id="{2B7E0752-3C77-4E5D-A44C-B4F5831A1AA6}" type="slidenum">
              <a:rPr lang="tr-TR" altLang="tr-TR"/>
              <a:pPr>
                <a:defRPr/>
              </a:pPr>
              <a:t>‹#›</a:t>
            </a:fld>
            <a:endParaRPr lang="tr-TR" altLang="tr-TR"/>
          </a:p>
        </p:txBody>
      </p:sp>
    </p:spTree>
    <p:extLst>
      <p:ext uri="{BB962C8B-B14F-4D97-AF65-F5344CB8AC3E}">
        <p14:creationId xmlns:p14="http://schemas.microsoft.com/office/powerpoint/2010/main" val="4198772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Veri Yer Tutucusu 3"/>
          <p:cNvSpPr>
            <a:spLocks noGrp="1"/>
          </p:cNvSpPr>
          <p:nvPr>
            <p:ph type="dt" sz="half" idx="10"/>
          </p:nvPr>
        </p:nvSpPr>
        <p:spPr/>
        <p:txBody>
          <a:bodyPr/>
          <a:lstStyle>
            <a:lvl1pPr>
              <a:defRPr/>
            </a:lvl1pPr>
          </a:lstStyle>
          <a:p>
            <a:pPr>
              <a:defRPr/>
            </a:pPr>
            <a:fld id="{E47A16EA-3940-45E5-A574-827B6E4B9C4F}" type="datetime1">
              <a:rPr lang="tr-TR" smtClean="0"/>
              <a:t>17.08.2023</a:t>
            </a:fld>
            <a:endParaRPr lang="tr-TR"/>
          </a:p>
        </p:txBody>
      </p:sp>
      <p:sp>
        <p:nvSpPr>
          <p:cNvPr id="6" name="Altbilgi Yer Tutucusu 4"/>
          <p:cNvSpPr>
            <a:spLocks noGrp="1"/>
          </p:cNvSpPr>
          <p:nvPr>
            <p:ph type="ftr" sz="quarter" idx="11"/>
          </p:nvPr>
        </p:nvSpPr>
        <p:spPr/>
        <p:txBody>
          <a:bodyPr/>
          <a:lstStyle>
            <a:lvl1pPr>
              <a:defRPr/>
            </a:lvl1pPr>
          </a:lstStyle>
          <a:p>
            <a:pPr>
              <a:defRPr/>
            </a:pPr>
            <a:r>
              <a:rPr lang="tr-TR"/>
              <a:t>www.sakarya.edu.tr</a:t>
            </a:r>
          </a:p>
        </p:txBody>
      </p:sp>
      <p:sp>
        <p:nvSpPr>
          <p:cNvPr id="7" name="Slayt Numarası Yer Tutucusu 5"/>
          <p:cNvSpPr>
            <a:spLocks noGrp="1"/>
          </p:cNvSpPr>
          <p:nvPr>
            <p:ph type="sldNum" sz="quarter" idx="12"/>
          </p:nvPr>
        </p:nvSpPr>
        <p:spPr/>
        <p:txBody>
          <a:bodyPr/>
          <a:lstStyle>
            <a:lvl1pPr>
              <a:defRPr/>
            </a:lvl1pPr>
          </a:lstStyle>
          <a:p>
            <a:pPr>
              <a:defRPr/>
            </a:pPr>
            <a:fld id="{EAFDF020-534A-42EF-B94C-B27622601A75}" type="slidenum">
              <a:rPr lang="tr-TR" altLang="tr-TR"/>
              <a:pPr>
                <a:defRPr/>
              </a:pPr>
              <a:t>‹#›</a:t>
            </a:fld>
            <a:endParaRPr lang="tr-TR" altLang="tr-TR"/>
          </a:p>
        </p:txBody>
      </p:sp>
    </p:spTree>
    <p:extLst>
      <p:ext uri="{BB962C8B-B14F-4D97-AF65-F5344CB8AC3E}">
        <p14:creationId xmlns:p14="http://schemas.microsoft.com/office/powerpoint/2010/main" val="241134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Resim Yer Tutucusu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tr-TR" noProof="0"/>
              <a:t>Resim eklemek için simgeyi tıklatın</a:t>
            </a: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Veri Yer Tutucusu 3"/>
          <p:cNvSpPr>
            <a:spLocks noGrp="1"/>
          </p:cNvSpPr>
          <p:nvPr>
            <p:ph type="dt" sz="half" idx="10"/>
          </p:nvPr>
        </p:nvSpPr>
        <p:spPr/>
        <p:txBody>
          <a:bodyPr/>
          <a:lstStyle>
            <a:lvl1pPr>
              <a:defRPr/>
            </a:lvl1pPr>
          </a:lstStyle>
          <a:p>
            <a:pPr>
              <a:defRPr/>
            </a:pPr>
            <a:fld id="{7E660309-619E-4A98-8D4C-7F199499A873}" type="datetime1">
              <a:rPr lang="tr-TR" smtClean="0"/>
              <a:t>17.08.2023</a:t>
            </a:fld>
            <a:endParaRPr lang="tr-TR"/>
          </a:p>
        </p:txBody>
      </p:sp>
      <p:sp>
        <p:nvSpPr>
          <p:cNvPr id="6" name="Altbilgi Yer Tutucusu 4"/>
          <p:cNvSpPr>
            <a:spLocks noGrp="1"/>
          </p:cNvSpPr>
          <p:nvPr>
            <p:ph type="ftr" sz="quarter" idx="11"/>
          </p:nvPr>
        </p:nvSpPr>
        <p:spPr/>
        <p:txBody>
          <a:bodyPr/>
          <a:lstStyle>
            <a:lvl1pPr>
              <a:defRPr/>
            </a:lvl1pPr>
          </a:lstStyle>
          <a:p>
            <a:pPr>
              <a:defRPr/>
            </a:pPr>
            <a:r>
              <a:rPr lang="tr-TR"/>
              <a:t>www.sakarya.edu.tr</a:t>
            </a:r>
          </a:p>
        </p:txBody>
      </p:sp>
      <p:sp>
        <p:nvSpPr>
          <p:cNvPr id="7" name="Slayt Numarası Yer Tutucusu 5"/>
          <p:cNvSpPr>
            <a:spLocks noGrp="1"/>
          </p:cNvSpPr>
          <p:nvPr>
            <p:ph type="sldNum" sz="quarter" idx="12"/>
          </p:nvPr>
        </p:nvSpPr>
        <p:spPr/>
        <p:txBody>
          <a:bodyPr/>
          <a:lstStyle>
            <a:lvl1pPr>
              <a:defRPr/>
            </a:lvl1pPr>
          </a:lstStyle>
          <a:p>
            <a:pPr>
              <a:defRPr/>
            </a:pPr>
            <a:fld id="{AA61821D-E953-460B-AEB2-0E7B0C4E6A36}" type="slidenum">
              <a:rPr lang="tr-TR" altLang="tr-TR"/>
              <a:pPr>
                <a:defRPr/>
              </a:pPr>
              <a:t>‹#›</a:t>
            </a:fld>
            <a:endParaRPr lang="tr-TR" altLang="tr-TR"/>
          </a:p>
        </p:txBody>
      </p:sp>
    </p:spTree>
    <p:extLst>
      <p:ext uri="{BB962C8B-B14F-4D97-AF65-F5344CB8AC3E}">
        <p14:creationId xmlns:p14="http://schemas.microsoft.com/office/powerpoint/2010/main" val="361802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aşlık Yer Tutucusu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r-TR" altLang="tr-TR"/>
              <a:t>Asıl başlık stili için tıklatın</a:t>
            </a:r>
          </a:p>
        </p:txBody>
      </p:sp>
      <p:sp>
        <p:nvSpPr>
          <p:cNvPr id="1027" name="Metin Yer Tutucusu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altLang="tr-TR"/>
              <a:t>Asıl metin stillerini düzenlemek için tıklatın</a:t>
            </a:r>
          </a:p>
          <a:p>
            <a:pPr lvl="1"/>
            <a:r>
              <a:rPr lang="tr-TR" altLang="tr-TR"/>
              <a:t>İkinci düzey</a:t>
            </a:r>
          </a:p>
          <a:p>
            <a:pPr lvl="2"/>
            <a:r>
              <a:rPr lang="tr-TR" altLang="tr-TR"/>
              <a:t>Üçüncü düzey</a:t>
            </a:r>
          </a:p>
          <a:p>
            <a:pPr lvl="3"/>
            <a:r>
              <a:rPr lang="tr-TR" altLang="tr-TR"/>
              <a:t>Dördüncü düzey</a:t>
            </a:r>
          </a:p>
          <a:p>
            <a:pPr lvl="4"/>
            <a:r>
              <a:rPr lang="tr-TR" altLang="tr-TR"/>
              <a:t>Beşinci düzey</a:t>
            </a:r>
          </a:p>
        </p:txBody>
      </p:sp>
      <p:sp>
        <p:nvSpPr>
          <p:cNvPr id="4" name="Veri Yer Tutucusu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64891F2A-0062-411F-AC31-5F5EE0417F55}" type="datetime1">
              <a:rPr lang="tr-TR" smtClean="0"/>
              <a:t>17.08.2023</a:t>
            </a:fld>
            <a:endParaRPr lang="tr-TR"/>
          </a:p>
        </p:txBody>
      </p:sp>
      <p:sp>
        <p:nvSpPr>
          <p:cNvPr id="5" name="Altbilgi Yer Tutucusu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tr-TR"/>
              <a:t>www.sakarya.edu.tr</a:t>
            </a:r>
          </a:p>
        </p:txBody>
      </p:sp>
      <p:sp>
        <p:nvSpPr>
          <p:cNvPr id="6" name="Slayt Numarası Yer Tutucusu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D798881B-7013-400D-BCFF-2080C7919D5D}" type="slidenum">
              <a:rPr lang="tr-TR" altLang="tr-TR"/>
              <a:pPr>
                <a:defRPr/>
              </a:pPr>
              <a:t>‹#›</a:t>
            </a:fld>
            <a:endParaRPr lang="tr-TR" alt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413242" y="1742936"/>
            <a:ext cx="6448852" cy="2952750"/>
          </a:xfrm>
        </p:spPr>
        <p:txBody>
          <a:bodyPr rtlCol="0">
            <a:noAutofit/>
          </a:bodyPr>
          <a:lstStyle/>
          <a:p>
            <a:pPr fontAlgn="auto">
              <a:spcAft>
                <a:spcPts val="0"/>
              </a:spcAft>
              <a:defRPr/>
            </a:pPr>
            <a:r>
              <a:rPr lang="tr-TR" sz="4000" b="1" dirty="0">
                <a:solidFill>
                  <a:srgbClr val="112F63"/>
                </a:solidFill>
                <a:cs typeface="Arial" pitchFamily="34" charset="0"/>
              </a:rPr>
              <a:t>SAÜ ÖĞRENCİ DEKANLIĞI</a:t>
            </a:r>
          </a:p>
        </p:txBody>
      </p:sp>
      <p:pic>
        <p:nvPicPr>
          <p:cNvPr id="3078" name="Resim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601886"/>
            <a:ext cx="9144000" cy="34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lt Başlık 3"/>
          <p:cNvSpPr>
            <a:spLocks noGrp="1"/>
          </p:cNvSpPr>
          <p:nvPr>
            <p:ph type="subTitle" idx="1"/>
          </p:nvPr>
        </p:nvSpPr>
        <p:spPr>
          <a:xfrm>
            <a:off x="1371600" y="4412704"/>
            <a:ext cx="6400800" cy="1752600"/>
          </a:xfrm>
        </p:spPr>
        <p:txBody>
          <a:bodyPr/>
          <a:lstStyle/>
          <a:p>
            <a:r>
              <a:rPr lang="tr-TR" dirty="0"/>
              <a:t>Doç. Dr. Havva Sert</a:t>
            </a:r>
          </a:p>
          <a:p>
            <a:r>
              <a:rPr lang="tr-TR" dirty="0"/>
              <a:t>Öğrenci Dekanı</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278132" y="1056447"/>
            <a:ext cx="2587736" cy="791395"/>
          </a:xfrm>
          <a:prstGeom prst="rect">
            <a:avLst/>
          </a:prstGeom>
          <a:noFill/>
          <a:extLst>
            <a:ext uri="{909E8E84-426E-40DD-AFC4-6F175D3DCCD1}">
              <a14:hiddenFill xmlns:a14="http://schemas.microsoft.com/office/drawing/2010/main">
                <a:solidFill>
                  <a:srgbClr val="FFFFFF"/>
                </a:solidFill>
              </a14:hiddenFill>
            </a:ext>
          </a:extLst>
        </p:spPr>
      </p:pic>
      <p:sp>
        <p:nvSpPr>
          <p:cNvPr id="8" name="Altbilgi Yer Tutucusu 2">
            <a:extLst>
              <a:ext uri="{FF2B5EF4-FFF2-40B4-BE49-F238E27FC236}">
                <a16:creationId xmlns:a16="http://schemas.microsoft.com/office/drawing/2014/main" id="{22B7617D-F9FA-0C49-9C1C-C8A73D5D6BC2}"/>
              </a:ext>
            </a:extLst>
          </p:cNvPr>
          <p:cNvSpPr>
            <a:spLocks noGrp="1"/>
          </p:cNvSpPr>
          <p:nvPr>
            <p:ph type="ftr" sz="quarter" idx="11"/>
          </p:nvPr>
        </p:nvSpPr>
        <p:spPr>
          <a:xfrm>
            <a:off x="3124200" y="6179875"/>
            <a:ext cx="2895600" cy="365125"/>
          </a:xfrm>
        </p:spPr>
        <p:txBody>
          <a:bodyPr/>
          <a:lstStyle/>
          <a:p>
            <a:pPr>
              <a:defRPr/>
            </a:pPr>
            <a:r>
              <a:rPr lang="tr-TR" dirty="0"/>
              <a:t>www.sakarya.edu.tr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
        <p:nvSpPr>
          <p:cNvPr id="6" name="Metin kutusu 5">
            <a:extLst>
              <a:ext uri="{FF2B5EF4-FFF2-40B4-BE49-F238E27FC236}">
                <a16:creationId xmlns:a16="http://schemas.microsoft.com/office/drawing/2014/main" id="{ADBFFCA3-C956-C7DD-4302-835E6C53DDE8}"/>
              </a:ext>
            </a:extLst>
          </p:cNvPr>
          <p:cNvSpPr txBox="1"/>
          <p:nvPr/>
        </p:nvSpPr>
        <p:spPr>
          <a:xfrm>
            <a:off x="196419" y="44624"/>
            <a:ext cx="8119997" cy="584775"/>
          </a:xfrm>
          <a:prstGeom prst="rect">
            <a:avLst/>
          </a:prstGeom>
          <a:noFill/>
        </p:spPr>
        <p:txBody>
          <a:bodyPr wrap="square" rtlCol="0">
            <a:spAutoFit/>
          </a:bodyPr>
          <a:lstStyle/>
          <a:p>
            <a:pPr algn="ctr"/>
            <a:r>
              <a:rPr lang="tr-TR" altLang="tr-TR" sz="3200" b="1" dirty="0">
                <a:solidFill>
                  <a:srgbClr val="112F63"/>
                </a:solidFill>
                <a:latin typeface="Garamond" panose="02020404030301010803" pitchFamily="18" charset="0"/>
              </a:rPr>
              <a:t>DİKKAT EDİLMESİ GEREKENLER</a:t>
            </a:r>
            <a:endParaRPr lang="tr-TR" sz="3200" dirty="0">
              <a:latin typeface="Garamond" panose="02020404030301010803" pitchFamily="18" charset="0"/>
            </a:endParaRPr>
          </a:p>
        </p:txBody>
      </p:sp>
      <p:pic>
        <p:nvPicPr>
          <p:cNvPr id="3" name="Resim 2">
            <a:extLst>
              <a:ext uri="{FF2B5EF4-FFF2-40B4-BE49-F238E27FC236}">
                <a16:creationId xmlns:a16="http://schemas.microsoft.com/office/drawing/2014/main" id="{8BAF04AF-980C-0DC4-4E45-FE284C9CD182}"/>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871281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
        <p:nvSpPr>
          <p:cNvPr id="6" name="Metin kutusu 5">
            <a:extLst>
              <a:ext uri="{FF2B5EF4-FFF2-40B4-BE49-F238E27FC236}">
                <a16:creationId xmlns:a16="http://schemas.microsoft.com/office/drawing/2014/main" id="{ADBFFCA3-C956-C7DD-4302-835E6C53DDE8}"/>
              </a:ext>
            </a:extLst>
          </p:cNvPr>
          <p:cNvSpPr txBox="1"/>
          <p:nvPr/>
        </p:nvSpPr>
        <p:spPr>
          <a:xfrm>
            <a:off x="196419" y="44624"/>
            <a:ext cx="8119997" cy="584775"/>
          </a:xfrm>
          <a:prstGeom prst="rect">
            <a:avLst/>
          </a:prstGeom>
          <a:noFill/>
        </p:spPr>
        <p:txBody>
          <a:bodyPr wrap="square" rtlCol="0">
            <a:spAutoFit/>
          </a:bodyPr>
          <a:lstStyle/>
          <a:p>
            <a:pPr algn="ctr"/>
            <a:r>
              <a:rPr lang="tr-TR" altLang="tr-TR" sz="3200" b="1" dirty="0">
                <a:solidFill>
                  <a:srgbClr val="112F63"/>
                </a:solidFill>
                <a:latin typeface="Garamond" panose="02020404030301010803" pitchFamily="18" charset="0"/>
              </a:rPr>
              <a:t>DİKKAT EDİLMESİ GEREKENLER</a:t>
            </a:r>
            <a:endParaRPr lang="tr-TR" sz="3200" dirty="0">
              <a:latin typeface="Garamond" panose="02020404030301010803" pitchFamily="18" charset="0"/>
            </a:endParaRPr>
          </a:p>
        </p:txBody>
      </p:sp>
      <p:pic>
        <p:nvPicPr>
          <p:cNvPr id="4" name="Resim 3">
            <a:extLst>
              <a:ext uri="{FF2B5EF4-FFF2-40B4-BE49-F238E27FC236}">
                <a16:creationId xmlns:a16="http://schemas.microsoft.com/office/drawing/2014/main" id="{E4B9C222-6E84-15B8-4199-37319B2F1118}"/>
              </a:ext>
            </a:extLst>
          </p:cNvPr>
          <p:cNvPicPr>
            <a:picLocks noChangeAspect="1"/>
          </p:cNvPicPr>
          <p:nvPr/>
        </p:nvPicPr>
        <p:blipFill>
          <a:blip r:embed="rId4"/>
          <a:stretch>
            <a:fillRect/>
          </a:stretch>
        </p:blipFill>
        <p:spPr>
          <a:xfrm>
            <a:off x="12576" y="692696"/>
            <a:ext cx="9144000" cy="6295002"/>
          </a:xfrm>
          <a:prstGeom prst="rect">
            <a:avLst/>
          </a:prstGeom>
        </p:spPr>
      </p:pic>
      <p:sp>
        <p:nvSpPr>
          <p:cNvPr id="7" name="Oval 6">
            <a:extLst>
              <a:ext uri="{FF2B5EF4-FFF2-40B4-BE49-F238E27FC236}">
                <a16:creationId xmlns:a16="http://schemas.microsoft.com/office/drawing/2014/main" id="{7BD3E4EB-7315-DC90-E650-E6631A4D5181}"/>
              </a:ext>
            </a:extLst>
          </p:cNvPr>
          <p:cNvSpPr/>
          <p:nvPr/>
        </p:nvSpPr>
        <p:spPr>
          <a:xfrm>
            <a:off x="4572000" y="5085184"/>
            <a:ext cx="2267744" cy="1080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9063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ilgi Yer Tutucusu 1">
            <a:extLst>
              <a:ext uri="{FF2B5EF4-FFF2-40B4-BE49-F238E27FC236}">
                <a16:creationId xmlns:a16="http://schemas.microsoft.com/office/drawing/2014/main" id="{EE5C07D6-E700-795A-AC20-B577AD1A78E4}"/>
              </a:ext>
            </a:extLst>
          </p:cNvPr>
          <p:cNvSpPr>
            <a:spLocks noGrp="1"/>
          </p:cNvSpPr>
          <p:nvPr>
            <p:ph type="ftr" sz="quarter" idx="11"/>
          </p:nvPr>
        </p:nvSpPr>
        <p:spPr/>
        <p:txBody>
          <a:bodyPr/>
          <a:lstStyle/>
          <a:p>
            <a:pPr>
              <a:defRPr/>
            </a:pPr>
            <a:r>
              <a:rPr lang="tr-TR"/>
              <a:t>www.sakarya.edu.tr</a:t>
            </a:r>
          </a:p>
        </p:txBody>
      </p:sp>
      <p:pic>
        <p:nvPicPr>
          <p:cNvPr id="4" name="Resim 3">
            <a:extLst>
              <a:ext uri="{FF2B5EF4-FFF2-40B4-BE49-F238E27FC236}">
                <a16:creationId xmlns:a16="http://schemas.microsoft.com/office/drawing/2014/main" id="{E6B0D603-522B-21F6-3059-FBFC80A9BB7A}"/>
              </a:ext>
            </a:extLst>
          </p:cNvPr>
          <p:cNvPicPr>
            <a:picLocks noChangeAspect="1"/>
          </p:cNvPicPr>
          <p:nvPr/>
        </p:nvPicPr>
        <p:blipFill>
          <a:blip r:embed="rId2"/>
          <a:stretch>
            <a:fillRect/>
          </a:stretch>
        </p:blipFill>
        <p:spPr>
          <a:xfrm>
            <a:off x="0" y="1"/>
            <a:ext cx="9144000" cy="6858000"/>
          </a:xfrm>
          <a:prstGeom prst="rect">
            <a:avLst/>
          </a:prstGeom>
        </p:spPr>
      </p:pic>
    </p:spTree>
    <p:extLst>
      <p:ext uri="{BB962C8B-B14F-4D97-AF65-F5344CB8AC3E}">
        <p14:creationId xmlns:p14="http://schemas.microsoft.com/office/powerpoint/2010/main" val="172663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Başlık 1"/>
          <p:cNvSpPr>
            <a:spLocks noGrp="1"/>
          </p:cNvSpPr>
          <p:nvPr>
            <p:ph type="title"/>
          </p:nvPr>
        </p:nvSpPr>
        <p:spPr>
          <a:xfrm>
            <a:off x="457200" y="2789730"/>
            <a:ext cx="8229600" cy="999310"/>
          </a:xfrm>
        </p:spPr>
        <p:txBody>
          <a:bodyPr/>
          <a:lstStyle/>
          <a:p>
            <a:r>
              <a:rPr lang="tr-TR" altLang="tr-TR" sz="4000" b="1" dirty="0">
                <a:solidFill>
                  <a:srgbClr val="112F63"/>
                </a:solidFill>
              </a:rPr>
              <a:t>İLGİNİZ İÇİN TEŞEKKÜRLER</a:t>
            </a:r>
          </a:p>
        </p:txBody>
      </p:sp>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Tree>
    <p:extLst>
      <p:ext uri="{BB962C8B-B14F-4D97-AF65-F5344CB8AC3E}">
        <p14:creationId xmlns:p14="http://schemas.microsoft.com/office/powerpoint/2010/main" val="298062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Başlık 1"/>
          <p:cNvSpPr>
            <a:spLocks noGrp="1"/>
          </p:cNvSpPr>
          <p:nvPr>
            <p:ph type="title"/>
          </p:nvPr>
        </p:nvSpPr>
        <p:spPr>
          <a:xfrm>
            <a:off x="457200" y="53425"/>
            <a:ext cx="8229600" cy="999310"/>
          </a:xfrm>
        </p:spPr>
        <p:txBody>
          <a:bodyPr/>
          <a:lstStyle/>
          <a:p>
            <a:r>
              <a:rPr lang="tr-TR" altLang="tr-TR" sz="4000" b="1" dirty="0">
                <a:solidFill>
                  <a:srgbClr val="112F63"/>
                </a:solidFill>
              </a:rPr>
              <a:t>ÖĞRENCİ DEKANLIĞI</a:t>
            </a:r>
          </a:p>
        </p:txBody>
      </p:sp>
      <p:sp>
        <p:nvSpPr>
          <p:cNvPr id="4099" name="İçerik Yer Tutucusu 2"/>
          <p:cNvSpPr>
            <a:spLocks noGrp="1"/>
          </p:cNvSpPr>
          <p:nvPr>
            <p:ph idx="1"/>
          </p:nvPr>
        </p:nvSpPr>
        <p:spPr>
          <a:xfrm>
            <a:off x="251520" y="1052735"/>
            <a:ext cx="8435280" cy="4979447"/>
          </a:xfrm>
        </p:spPr>
        <p:txBody>
          <a:bodyPr/>
          <a:lstStyle/>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lang="tr-TR" sz="2400" dirty="0">
                <a:solidFill>
                  <a:prstClr val="black">
                    <a:lumMod val="85000"/>
                    <a:lumOff val="15000"/>
                  </a:prstClr>
                </a:solidFill>
                <a:latin typeface="Garamond" panose="02020404030301010803"/>
              </a:rPr>
              <a:t>Ö</a:t>
            </a:r>
            <a:r>
              <a:rPr kumimoji="0" lang="tr-TR" sz="2400" b="0" i="0" u="none" strike="noStrike" kern="1200" cap="none" spc="0" normalizeH="0" baseline="0" noProof="0" dirty="0" err="1">
                <a:ln>
                  <a:noFill/>
                </a:ln>
                <a:solidFill>
                  <a:prstClr val="black">
                    <a:lumMod val="85000"/>
                    <a:lumOff val="15000"/>
                  </a:prstClr>
                </a:solidFill>
                <a:effectLst/>
                <a:uLnTx/>
                <a:uFillTx/>
                <a:latin typeface="Garamond" panose="02020404030301010803"/>
                <a:ea typeface="+mn-ea"/>
                <a:cs typeface="+mn-cs"/>
              </a:rPr>
              <a:t>ğrencilerin</a:t>
            </a: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 kişisel, mesleki ve eğitsel olarak potansiyellerini tam olarak kullanabilecekleri bir üniversite ortamı oluşturmak, bu şekilde mezun olduktan sonra da Sakarya Üniversitesi mezunu olmanın onurunu ve ayrıcalığını hisseden bireyler yetiştirmek,</a:t>
            </a:r>
          </a:p>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Öğrencilerimizin akademik, sosyal, kişisel ve kültürel gelişmelerini desteklemek, kurumsal aidiyet bilincini geliştirmek, üniversite yaşamını kolaylaştırmak, öğrencilerin yaşadığı sorunlarına etkin çözümler sunarak dinamik bir kampüs ortamı oluşturmak,</a:t>
            </a:r>
          </a:p>
          <a:p>
            <a:endParaRPr lang="tr-TR" altLang="tr-TR" sz="1600" dirty="0"/>
          </a:p>
        </p:txBody>
      </p:sp>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45519"/>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Tree>
    <p:extLst>
      <p:ext uri="{BB962C8B-B14F-4D97-AF65-F5344CB8AC3E}">
        <p14:creationId xmlns:p14="http://schemas.microsoft.com/office/powerpoint/2010/main" val="110979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Başlık 1"/>
          <p:cNvSpPr>
            <a:spLocks noGrp="1"/>
          </p:cNvSpPr>
          <p:nvPr>
            <p:ph type="title"/>
          </p:nvPr>
        </p:nvSpPr>
        <p:spPr>
          <a:xfrm>
            <a:off x="457200" y="53425"/>
            <a:ext cx="8229600" cy="999310"/>
          </a:xfrm>
        </p:spPr>
        <p:txBody>
          <a:bodyPr/>
          <a:lstStyle/>
          <a:p>
            <a:r>
              <a:rPr lang="tr-TR" altLang="tr-TR" sz="4000" b="1" dirty="0">
                <a:solidFill>
                  <a:srgbClr val="112F63"/>
                </a:solidFill>
              </a:rPr>
              <a:t>ÖĞRENCİ DEKANLIĞI</a:t>
            </a:r>
          </a:p>
        </p:txBody>
      </p:sp>
      <p:sp>
        <p:nvSpPr>
          <p:cNvPr id="4099" name="İçerik Yer Tutucusu 2"/>
          <p:cNvSpPr>
            <a:spLocks noGrp="1"/>
          </p:cNvSpPr>
          <p:nvPr>
            <p:ph idx="1"/>
          </p:nvPr>
        </p:nvSpPr>
        <p:spPr>
          <a:xfrm>
            <a:off x="457200" y="1052735"/>
            <a:ext cx="8229600" cy="4979447"/>
          </a:xfrm>
        </p:spPr>
        <p:txBody>
          <a:bodyPr/>
          <a:lstStyle/>
          <a:p>
            <a:pPr marL="0" marR="0" lvl="0" indent="0" algn="just" defTabSz="457200" rtl="0" eaLnBrk="1" fontAlgn="auto" latinLnBrk="0" hangingPunct="1">
              <a:lnSpc>
                <a:spcPct val="100000"/>
              </a:lnSpc>
              <a:spcBef>
                <a:spcPct val="20000"/>
              </a:spcBef>
              <a:spcAft>
                <a:spcPts val="600"/>
              </a:spcAft>
              <a:buClr>
                <a:srgbClr val="83992A"/>
              </a:buClr>
              <a:buSzPct val="115000"/>
              <a:buNone/>
              <a:tabLst/>
              <a:defRPr/>
            </a:pPr>
            <a:endParaRPr kumimoji="0" lang="tr-TR" sz="22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Rektörün gerekli gördüğü durumlarda Üniversite Yönetim Kurulu'na ve Üniversite Senatosu'na görev alanıyla ilgili konularda bilgi vermek ve gerektiğinde bu konularda teklif ve taslaklar hazırlamak öğrenci dekanlığının amaçlarıdır.</a:t>
            </a:r>
          </a:p>
          <a:p>
            <a:endParaRPr lang="tr-TR" altLang="tr-TR" sz="1600" dirty="0"/>
          </a:p>
        </p:txBody>
      </p:sp>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Tree>
    <p:extLst>
      <p:ext uri="{BB962C8B-B14F-4D97-AF65-F5344CB8AC3E}">
        <p14:creationId xmlns:p14="http://schemas.microsoft.com/office/powerpoint/2010/main" val="280777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Başlık 1"/>
          <p:cNvSpPr>
            <a:spLocks noGrp="1"/>
          </p:cNvSpPr>
          <p:nvPr>
            <p:ph type="title"/>
          </p:nvPr>
        </p:nvSpPr>
        <p:spPr>
          <a:xfrm>
            <a:off x="457200" y="269776"/>
            <a:ext cx="8229600" cy="556042"/>
          </a:xfrm>
        </p:spPr>
        <p:txBody>
          <a:bodyPr/>
          <a:lstStyle/>
          <a:p>
            <a:br>
              <a:rPr lang="tr-TR" altLang="tr-TR" sz="4000" b="1" dirty="0">
                <a:solidFill>
                  <a:srgbClr val="112F63"/>
                </a:solidFill>
              </a:rPr>
            </a:br>
            <a:r>
              <a:rPr lang="tr-TR" altLang="tr-TR" sz="4000" b="1" dirty="0">
                <a:solidFill>
                  <a:srgbClr val="112F63"/>
                </a:solidFill>
              </a:rPr>
              <a:t>SAÜ ÖĞRENCİ DEKANLIĞI</a:t>
            </a:r>
            <a:br>
              <a:rPr lang="tr-TR" altLang="tr-TR" sz="4000" b="1" dirty="0">
                <a:solidFill>
                  <a:srgbClr val="112F63"/>
                </a:solidFill>
              </a:rPr>
            </a:br>
            <a:endParaRPr lang="tr-TR" altLang="tr-TR" sz="4000" b="1" dirty="0">
              <a:solidFill>
                <a:srgbClr val="112F63"/>
              </a:solidFill>
            </a:endParaRPr>
          </a:p>
        </p:txBody>
      </p:sp>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
        <p:nvSpPr>
          <p:cNvPr id="2" name="Başlık 1">
            <a:extLst>
              <a:ext uri="{FF2B5EF4-FFF2-40B4-BE49-F238E27FC236}">
                <a16:creationId xmlns:a16="http://schemas.microsoft.com/office/drawing/2014/main" id="{F7F7A2AF-A86C-64B3-A570-8C9D2608862C}"/>
              </a:ext>
            </a:extLst>
          </p:cNvPr>
          <p:cNvSpPr txBox="1">
            <a:spLocks/>
          </p:cNvSpPr>
          <p:nvPr/>
        </p:nvSpPr>
        <p:spPr bwMode="auto">
          <a:xfrm>
            <a:off x="971551" y="1412776"/>
            <a:ext cx="720089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67500" lnSpcReduction="20000"/>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endParaRPr lang="tr-TR" b="1" dirty="0">
              <a:solidFill>
                <a:srgbClr val="0070C0"/>
              </a:solidFill>
            </a:endParaRPr>
          </a:p>
        </p:txBody>
      </p:sp>
      <p:sp>
        <p:nvSpPr>
          <p:cNvPr id="15" name="Dikdörtgen: Köşeleri Yuvarlatılmış 14">
            <a:extLst>
              <a:ext uri="{FF2B5EF4-FFF2-40B4-BE49-F238E27FC236}">
                <a16:creationId xmlns:a16="http://schemas.microsoft.com/office/drawing/2014/main" id="{0C7224AF-3CCA-C377-D258-85D02046A5F3}"/>
              </a:ext>
            </a:extLst>
          </p:cNvPr>
          <p:cNvSpPr/>
          <p:nvPr/>
        </p:nvSpPr>
        <p:spPr>
          <a:xfrm>
            <a:off x="5115393" y="951607"/>
            <a:ext cx="3705079" cy="1062776"/>
          </a:xfrm>
          <a:prstGeom prst="roundRect">
            <a:avLst/>
          </a:prstGeom>
          <a:solidFill>
            <a:srgbClr val="E5F5FF"/>
          </a:solidFill>
          <a:ln w="15875" cap="flat" cmpd="sng" algn="ctr">
            <a:solidFill>
              <a:srgbClr val="E5F5FF"/>
            </a:solidFill>
            <a:prstDash val="solid"/>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tr-TR" b="1" i="0" u="none" strike="noStrike" kern="0" cap="none" spc="0" normalizeH="0" baseline="0" noProof="0" dirty="0">
                <a:ln>
                  <a:noFill/>
                </a:ln>
                <a:solidFill>
                  <a:prstClr val="black"/>
                </a:solidFill>
                <a:effectLst/>
                <a:uLnTx/>
                <a:uFillTx/>
                <a:latin typeface="Garamond" panose="02020404030301010803"/>
                <a:ea typeface="+mn-ea"/>
                <a:cs typeface="+mn-cs"/>
              </a:rPr>
              <a:t>Tel: 02642953963 </a:t>
            </a:r>
            <a:r>
              <a:rPr kumimoji="0" lang="tr-TR" b="1" i="0" u="none" strike="noStrike" kern="0" cap="none" spc="0" normalizeH="0" baseline="0" noProof="0" dirty="0" err="1">
                <a:ln>
                  <a:noFill/>
                </a:ln>
                <a:solidFill>
                  <a:prstClr val="black"/>
                </a:solidFill>
                <a:effectLst/>
                <a:uLnTx/>
                <a:uFillTx/>
                <a:latin typeface="Garamond" panose="02020404030301010803"/>
                <a:ea typeface="+mn-ea"/>
                <a:cs typeface="+mn-cs"/>
              </a:rPr>
              <a:t>Fax</a:t>
            </a:r>
            <a:r>
              <a:rPr kumimoji="0" lang="tr-TR" b="1" i="0" u="none" strike="noStrike" kern="0" cap="none" spc="0" normalizeH="0" baseline="0" noProof="0" dirty="0">
                <a:ln>
                  <a:noFill/>
                </a:ln>
                <a:solidFill>
                  <a:prstClr val="black"/>
                </a:solidFill>
                <a:effectLst/>
                <a:uLnTx/>
                <a:uFillTx/>
                <a:latin typeface="Garamond" panose="02020404030301010803"/>
                <a:ea typeface="+mn-ea"/>
                <a:cs typeface="+mn-cs"/>
              </a:rPr>
              <a:t>: 02642953110</a:t>
            </a:r>
            <a:br>
              <a:rPr kumimoji="0" lang="tr-TR" sz="1600" b="1" i="0" u="none" strike="noStrike" kern="0" cap="none" spc="0" normalizeH="0" baseline="0" noProof="0" dirty="0">
                <a:ln>
                  <a:noFill/>
                </a:ln>
                <a:solidFill>
                  <a:prstClr val="black"/>
                </a:solidFill>
                <a:effectLst/>
                <a:uLnTx/>
                <a:uFillTx/>
                <a:latin typeface="Garamond" panose="02020404030301010803"/>
                <a:ea typeface="+mn-ea"/>
                <a:cs typeface="+mn-cs"/>
              </a:rPr>
            </a:br>
            <a:r>
              <a:rPr kumimoji="0" lang="tr-TR" sz="2000" b="1" i="0" u="none" strike="noStrike" kern="0" cap="none" spc="0" normalizeH="0" baseline="0" noProof="0" dirty="0">
                <a:ln>
                  <a:noFill/>
                </a:ln>
                <a:solidFill>
                  <a:srgbClr val="C00000"/>
                </a:solidFill>
                <a:effectLst/>
                <a:uLnTx/>
                <a:uFillTx/>
                <a:latin typeface="Garamond" panose="02020404030301010803"/>
                <a:ea typeface="+mn-ea"/>
                <a:cs typeface="+mn-cs"/>
              </a:rPr>
              <a:t>ogrdekan@sakarya.edu.tr</a:t>
            </a:r>
            <a:endParaRPr kumimoji="0" lang="tr-TR" sz="1600" b="1" i="0" u="none" strike="noStrike" kern="0" cap="none" spc="0" normalizeH="0" baseline="0" noProof="0" dirty="0">
              <a:ln>
                <a:noFill/>
              </a:ln>
              <a:solidFill>
                <a:srgbClr val="C00000"/>
              </a:solidFill>
              <a:effectLst/>
              <a:uLnTx/>
              <a:uFillTx/>
              <a:latin typeface="Garamond" panose="02020404030301010803"/>
              <a:ea typeface="+mn-ea"/>
              <a:cs typeface="+mn-cs"/>
            </a:endParaRPr>
          </a:p>
        </p:txBody>
      </p:sp>
      <p:pic>
        <p:nvPicPr>
          <p:cNvPr id="17" name="Resim 16">
            <a:extLst>
              <a:ext uri="{FF2B5EF4-FFF2-40B4-BE49-F238E27FC236}">
                <a16:creationId xmlns:a16="http://schemas.microsoft.com/office/drawing/2014/main" id="{7F474A13-8901-41BD-BEC5-49DD4E745E2F}"/>
              </a:ext>
            </a:extLst>
          </p:cNvPr>
          <p:cNvPicPr>
            <a:picLocks noChangeAspect="1"/>
          </p:cNvPicPr>
          <p:nvPr/>
        </p:nvPicPr>
        <p:blipFill>
          <a:blip r:embed="rId4"/>
          <a:stretch>
            <a:fillRect/>
          </a:stretch>
        </p:blipFill>
        <p:spPr>
          <a:xfrm>
            <a:off x="0" y="1904621"/>
            <a:ext cx="9144000" cy="42656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Başlık 1"/>
          <p:cNvSpPr>
            <a:spLocks noGrp="1"/>
          </p:cNvSpPr>
          <p:nvPr>
            <p:ph type="title"/>
          </p:nvPr>
        </p:nvSpPr>
        <p:spPr>
          <a:xfrm>
            <a:off x="457200" y="53425"/>
            <a:ext cx="8229600" cy="999310"/>
          </a:xfrm>
        </p:spPr>
        <p:txBody>
          <a:bodyPr/>
          <a:lstStyle/>
          <a:p>
            <a:r>
              <a:rPr lang="tr-TR" altLang="tr-TR" sz="4000" b="1" dirty="0">
                <a:solidFill>
                  <a:srgbClr val="112F63"/>
                </a:solidFill>
              </a:rPr>
              <a:t>ÖĞRENCİ DEKANLIĞI</a:t>
            </a:r>
          </a:p>
        </p:txBody>
      </p:sp>
      <p:sp>
        <p:nvSpPr>
          <p:cNvPr id="4099" name="İçerik Yer Tutucusu 2"/>
          <p:cNvSpPr>
            <a:spLocks noGrp="1"/>
          </p:cNvSpPr>
          <p:nvPr>
            <p:ph idx="1"/>
          </p:nvPr>
        </p:nvSpPr>
        <p:spPr>
          <a:xfrm>
            <a:off x="457200" y="1052735"/>
            <a:ext cx="8229600" cy="4979447"/>
          </a:xfrm>
        </p:spPr>
        <p:txBody>
          <a:bodyPr/>
          <a:lstStyle/>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Öğrencilerin üniversite yaşamına ilişkin sorunlarını dinler, ilgili idari ve akademik birimlerle işbirliği içinde sorunlara çözüm aramak,</a:t>
            </a:r>
          </a:p>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pitchFamily="18" charset="0"/>
              </a:rPr>
              <a:t>Öğrencileri doğrudan ilgilendiren akademik ve idari birimler arasında koordinasyonu sağlamakta  yardımcı olmak, </a:t>
            </a:r>
          </a:p>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lang="tr-TR" altLang="tr-TR" sz="2400" dirty="0">
                <a:latin typeface="Garamond" panose="02020404030301010803" pitchFamily="18" charset="0"/>
              </a:rPr>
              <a:t> Öğrencilerin kampüs yaşamına ilişkin akademik, sosyal ve idari başvurularını değerlendirir ve yönlendirmek</a:t>
            </a:r>
          </a:p>
        </p:txBody>
      </p:sp>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Tree>
    <p:extLst>
      <p:ext uri="{BB962C8B-B14F-4D97-AF65-F5344CB8AC3E}">
        <p14:creationId xmlns:p14="http://schemas.microsoft.com/office/powerpoint/2010/main" val="4221679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Başlık 1"/>
          <p:cNvSpPr>
            <a:spLocks noGrp="1"/>
          </p:cNvSpPr>
          <p:nvPr>
            <p:ph type="title"/>
          </p:nvPr>
        </p:nvSpPr>
        <p:spPr>
          <a:xfrm>
            <a:off x="457200" y="53425"/>
            <a:ext cx="8229600" cy="999310"/>
          </a:xfrm>
        </p:spPr>
        <p:txBody>
          <a:bodyPr/>
          <a:lstStyle/>
          <a:p>
            <a:r>
              <a:rPr lang="tr-TR" altLang="tr-TR" sz="4000" b="1" dirty="0">
                <a:solidFill>
                  <a:srgbClr val="112F63"/>
                </a:solidFill>
              </a:rPr>
              <a:t>ÖĞRENCİ DEKANLIĞI</a:t>
            </a:r>
          </a:p>
        </p:txBody>
      </p:sp>
      <p:sp>
        <p:nvSpPr>
          <p:cNvPr id="4099" name="İçerik Yer Tutucusu 2"/>
          <p:cNvSpPr>
            <a:spLocks noGrp="1"/>
          </p:cNvSpPr>
          <p:nvPr>
            <p:ph idx="1"/>
          </p:nvPr>
        </p:nvSpPr>
        <p:spPr>
          <a:xfrm>
            <a:off x="457200" y="1052735"/>
            <a:ext cx="8229600" cy="4979447"/>
          </a:xfrm>
        </p:spPr>
        <p:txBody>
          <a:bodyPr/>
          <a:lstStyle/>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 Daha etkin ve verimli bir öğrenim ortamı oluşması için destek sağlamak,</a:t>
            </a:r>
          </a:p>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Üniversite Ortak Seçimli Derslerinin yürütülmesinde ve sınavlarının yapılmasında koordinasyon desteği vermek,.</a:t>
            </a:r>
          </a:p>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Eğitim Bilgi Sitemi (EBS)’ </a:t>
            </a:r>
            <a:r>
              <a:rPr kumimoji="0" lang="tr-TR" sz="2400" b="0" i="0" u="none" strike="noStrike" kern="1200" cap="none" spc="0" normalizeH="0" baseline="0" noProof="0" dirty="0" err="1">
                <a:ln>
                  <a:noFill/>
                </a:ln>
                <a:solidFill>
                  <a:prstClr val="black">
                    <a:lumMod val="85000"/>
                    <a:lumOff val="15000"/>
                  </a:prstClr>
                </a:solidFill>
                <a:effectLst/>
                <a:uLnTx/>
                <a:uFillTx/>
                <a:latin typeface="Garamond" panose="02020404030301010803"/>
                <a:ea typeface="+mn-ea"/>
                <a:cs typeface="+mn-cs"/>
              </a:rPr>
              <a:t>nin</a:t>
            </a: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 kontrol ve güncelliğini sevk ve idare etmek,</a:t>
            </a:r>
          </a:p>
          <a:p>
            <a:pPr marL="285750" marR="0" lvl="0" indent="-285750" algn="just" defTabSz="457200" rtl="0" eaLnBrk="1" fontAlgn="auto" latinLnBrk="0" hangingPunct="1">
              <a:lnSpc>
                <a:spcPct val="150000"/>
              </a:lnSpc>
              <a:spcBef>
                <a:spcPct val="20000"/>
              </a:spcBef>
              <a:spcAft>
                <a:spcPts val="600"/>
              </a:spcAft>
              <a:buClr>
                <a:srgbClr val="83992A"/>
              </a:buClr>
              <a:buSzPct val="115000"/>
              <a:buFont typeface="Arial"/>
              <a:buChar char="•"/>
              <a:tabLst/>
              <a:defRPr/>
            </a:pPr>
            <a:r>
              <a:rPr kumimoji="0" lang="tr-TR" sz="2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Eğitim-Öğretim konularında öneriler, taslaklar, yönetmelikler ve yönergeler hazırlamaktır.</a:t>
            </a:r>
            <a:endParaRPr lang="tr-TR" altLang="tr-TR" sz="2400" dirty="0">
              <a:latin typeface="Garamond" panose="02020404030301010803" pitchFamily="18" charset="0"/>
            </a:endParaRPr>
          </a:p>
        </p:txBody>
      </p:sp>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Tree>
    <p:extLst>
      <p:ext uri="{BB962C8B-B14F-4D97-AF65-F5344CB8AC3E}">
        <p14:creationId xmlns:p14="http://schemas.microsoft.com/office/powerpoint/2010/main" val="230257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
        <p:nvSpPr>
          <p:cNvPr id="6" name="Metin kutusu 5">
            <a:extLst>
              <a:ext uri="{FF2B5EF4-FFF2-40B4-BE49-F238E27FC236}">
                <a16:creationId xmlns:a16="http://schemas.microsoft.com/office/drawing/2014/main" id="{ADBFFCA3-C956-C7DD-4302-835E6C53DDE8}"/>
              </a:ext>
            </a:extLst>
          </p:cNvPr>
          <p:cNvSpPr txBox="1"/>
          <p:nvPr/>
        </p:nvSpPr>
        <p:spPr>
          <a:xfrm>
            <a:off x="196419" y="44624"/>
            <a:ext cx="8119997" cy="584775"/>
          </a:xfrm>
          <a:prstGeom prst="rect">
            <a:avLst/>
          </a:prstGeom>
          <a:noFill/>
        </p:spPr>
        <p:txBody>
          <a:bodyPr wrap="square" rtlCol="0">
            <a:spAutoFit/>
          </a:bodyPr>
          <a:lstStyle/>
          <a:p>
            <a:pPr algn="ctr"/>
            <a:r>
              <a:rPr lang="tr-TR" altLang="tr-TR" sz="3200" b="1" dirty="0">
                <a:solidFill>
                  <a:srgbClr val="112F63"/>
                </a:solidFill>
                <a:latin typeface="Garamond" panose="02020404030301010803" pitchFamily="18" charset="0"/>
              </a:rPr>
              <a:t>ÖĞRENCİ DEKANLIĞI</a:t>
            </a:r>
            <a:endParaRPr lang="tr-TR" sz="3200" dirty="0">
              <a:latin typeface="Garamond" panose="02020404030301010803" pitchFamily="18" charset="0"/>
            </a:endParaRPr>
          </a:p>
        </p:txBody>
      </p:sp>
      <p:pic>
        <p:nvPicPr>
          <p:cNvPr id="3" name="Resim 2">
            <a:extLst>
              <a:ext uri="{FF2B5EF4-FFF2-40B4-BE49-F238E27FC236}">
                <a16:creationId xmlns:a16="http://schemas.microsoft.com/office/drawing/2014/main" id="{0C1B1AA9-9E04-41B0-A2DA-91CBF5D03119}"/>
              </a:ext>
            </a:extLst>
          </p:cNvPr>
          <p:cNvPicPr>
            <a:picLocks noChangeAspect="1"/>
          </p:cNvPicPr>
          <p:nvPr/>
        </p:nvPicPr>
        <p:blipFill>
          <a:blip r:embed="rId4"/>
          <a:stretch>
            <a:fillRect/>
          </a:stretch>
        </p:blipFill>
        <p:spPr>
          <a:xfrm>
            <a:off x="-36512" y="1165122"/>
            <a:ext cx="9144000" cy="4728340"/>
          </a:xfrm>
          <a:prstGeom prst="rect">
            <a:avLst/>
          </a:prstGeom>
        </p:spPr>
      </p:pic>
      <p:sp>
        <p:nvSpPr>
          <p:cNvPr id="7" name="Oval 6">
            <a:extLst>
              <a:ext uri="{FF2B5EF4-FFF2-40B4-BE49-F238E27FC236}">
                <a16:creationId xmlns:a16="http://schemas.microsoft.com/office/drawing/2014/main" id="{7BD3E4EB-7315-DC90-E650-E6631A4D5181}"/>
              </a:ext>
            </a:extLst>
          </p:cNvPr>
          <p:cNvSpPr/>
          <p:nvPr/>
        </p:nvSpPr>
        <p:spPr>
          <a:xfrm>
            <a:off x="3995936" y="2060848"/>
            <a:ext cx="2267744"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Dikdörtgen: Köşeleri Yuvarlatılmış 1">
            <a:extLst>
              <a:ext uri="{FF2B5EF4-FFF2-40B4-BE49-F238E27FC236}">
                <a16:creationId xmlns:a16="http://schemas.microsoft.com/office/drawing/2014/main" id="{A701E237-ACAE-4641-8A16-326CF639FE8F}"/>
              </a:ext>
            </a:extLst>
          </p:cNvPr>
          <p:cNvSpPr/>
          <p:nvPr/>
        </p:nvSpPr>
        <p:spPr>
          <a:xfrm>
            <a:off x="3897603" y="3699586"/>
            <a:ext cx="4896544" cy="30479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tr-TR"/>
              <a:t>Üniversitemizin öğrenci odaklılık perspektifi çerçevesinde kurulan Öğrenci Senatosu, kurumun daha sağlıklı gelişmesi için öğrenci katkısını öne çıkarmayı hedeflemektedir. Öğrenci Senatosunda sunulan öneriler Öğrenci Dekanlığı tarafından yerine getirilmeye çalışılır. Stratejik konular ve kararlar, Öğrenci Dekanlığı tarafından Üniversite Senatosuna ve Ünivesite Yönetim Kuruluna iletilir.</a:t>
            </a:r>
            <a:endParaRPr lang="tr-TR" dirty="0"/>
          </a:p>
        </p:txBody>
      </p:sp>
    </p:spTree>
    <p:extLst>
      <p:ext uri="{BB962C8B-B14F-4D97-AF65-F5344CB8AC3E}">
        <p14:creationId xmlns:p14="http://schemas.microsoft.com/office/powerpoint/2010/main" val="42419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pic>
        <p:nvPicPr>
          <p:cNvPr id="5" name="İçerik Yer Tutucusu 4">
            <a:extLst>
              <a:ext uri="{FF2B5EF4-FFF2-40B4-BE49-F238E27FC236}">
                <a16:creationId xmlns:a16="http://schemas.microsoft.com/office/drawing/2014/main" id="{A80300C3-B869-83C0-8FA4-FF091CA4C13D}"/>
              </a:ext>
            </a:extLst>
          </p:cNvPr>
          <p:cNvPicPr>
            <a:picLocks noGrp="1" noChangeAspect="1"/>
          </p:cNvPicPr>
          <p:nvPr>
            <p:ph idx="1"/>
          </p:nvPr>
        </p:nvPicPr>
        <p:blipFill>
          <a:blip r:embed="rId4"/>
          <a:stretch>
            <a:fillRect/>
          </a:stretch>
        </p:blipFill>
        <p:spPr>
          <a:xfrm>
            <a:off x="0" y="1052736"/>
            <a:ext cx="9036496" cy="5112568"/>
          </a:xfrm>
        </p:spPr>
      </p:pic>
      <p:sp>
        <p:nvSpPr>
          <p:cNvPr id="6" name="Metin kutusu 5">
            <a:extLst>
              <a:ext uri="{FF2B5EF4-FFF2-40B4-BE49-F238E27FC236}">
                <a16:creationId xmlns:a16="http://schemas.microsoft.com/office/drawing/2014/main" id="{ADBFFCA3-C956-C7DD-4302-835E6C53DDE8}"/>
              </a:ext>
            </a:extLst>
          </p:cNvPr>
          <p:cNvSpPr txBox="1"/>
          <p:nvPr/>
        </p:nvSpPr>
        <p:spPr>
          <a:xfrm>
            <a:off x="196419" y="44624"/>
            <a:ext cx="8119997" cy="584775"/>
          </a:xfrm>
          <a:prstGeom prst="rect">
            <a:avLst/>
          </a:prstGeom>
          <a:noFill/>
        </p:spPr>
        <p:txBody>
          <a:bodyPr wrap="square" rtlCol="0">
            <a:spAutoFit/>
          </a:bodyPr>
          <a:lstStyle/>
          <a:p>
            <a:pPr algn="ctr"/>
            <a:r>
              <a:rPr lang="tr-TR" altLang="tr-TR" sz="3200" b="1" dirty="0">
                <a:solidFill>
                  <a:srgbClr val="112F63"/>
                </a:solidFill>
              </a:rPr>
              <a:t>ÖĞRENCİ DEKANLIĞI</a:t>
            </a:r>
            <a:endParaRPr lang="tr-TR" sz="3200" dirty="0">
              <a:latin typeface="Garamond" panose="02020404030301010803" pitchFamily="18" charset="0"/>
            </a:endParaRPr>
          </a:p>
        </p:txBody>
      </p:sp>
    </p:spTree>
    <p:extLst>
      <p:ext uri="{BB962C8B-B14F-4D97-AF65-F5344CB8AC3E}">
        <p14:creationId xmlns:p14="http://schemas.microsoft.com/office/powerpoint/2010/main" val="2618786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Resi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21288"/>
            <a:ext cx="9144000"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96419" y="6289535"/>
            <a:ext cx="1423253" cy="435267"/>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3A6C1FDE-BE0F-EF40-A648-AB47C9CDBBCA}"/>
              </a:ext>
            </a:extLst>
          </p:cNvPr>
          <p:cNvSpPr txBox="1">
            <a:spLocks/>
          </p:cNvSpPr>
          <p:nvPr/>
        </p:nvSpPr>
        <p:spPr bwMode="auto">
          <a:xfrm>
            <a:off x="7524328" y="6291093"/>
            <a:ext cx="2547938" cy="347662"/>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fontAlgn="auto">
              <a:spcAft>
                <a:spcPts val="0"/>
              </a:spcAft>
              <a:defRPr/>
            </a:pPr>
            <a:r>
              <a:rPr lang="tr-TR" sz="1200" dirty="0"/>
              <a:t>www.sakarya.edu.tr</a:t>
            </a:r>
          </a:p>
        </p:txBody>
      </p:sp>
      <p:sp>
        <p:nvSpPr>
          <p:cNvPr id="6" name="Metin kutusu 5">
            <a:extLst>
              <a:ext uri="{FF2B5EF4-FFF2-40B4-BE49-F238E27FC236}">
                <a16:creationId xmlns:a16="http://schemas.microsoft.com/office/drawing/2014/main" id="{ADBFFCA3-C956-C7DD-4302-835E6C53DDE8}"/>
              </a:ext>
            </a:extLst>
          </p:cNvPr>
          <p:cNvSpPr txBox="1"/>
          <p:nvPr/>
        </p:nvSpPr>
        <p:spPr>
          <a:xfrm>
            <a:off x="196419" y="44624"/>
            <a:ext cx="8119997" cy="584775"/>
          </a:xfrm>
          <a:prstGeom prst="rect">
            <a:avLst/>
          </a:prstGeom>
          <a:noFill/>
        </p:spPr>
        <p:txBody>
          <a:bodyPr wrap="square" rtlCol="0">
            <a:spAutoFit/>
          </a:bodyPr>
          <a:lstStyle/>
          <a:p>
            <a:pPr algn="ctr"/>
            <a:r>
              <a:rPr lang="tr-TR" altLang="tr-TR" sz="3200" b="1">
                <a:solidFill>
                  <a:srgbClr val="112F63"/>
                </a:solidFill>
                <a:latin typeface="Garamond" panose="02020404030301010803" pitchFamily="18" charset="0"/>
              </a:rPr>
              <a:t>ÖĞRENCİ DEKANLIĞI</a:t>
            </a:r>
            <a:endParaRPr lang="tr-TR" sz="3200" dirty="0">
              <a:latin typeface="Garamond" panose="02020404030301010803" pitchFamily="18" charset="0"/>
            </a:endParaRPr>
          </a:p>
        </p:txBody>
      </p:sp>
      <p:pic>
        <p:nvPicPr>
          <p:cNvPr id="4" name="Resim 3">
            <a:extLst>
              <a:ext uri="{FF2B5EF4-FFF2-40B4-BE49-F238E27FC236}">
                <a16:creationId xmlns:a16="http://schemas.microsoft.com/office/drawing/2014/main" id="{E4B9C222-6E84-15B8-4199-37319B2F1118}"/>
              </a:ext>
            </a:extLst>
          </p:cNvPr>
          <p:cNvPicPr>
            <a:picLocks noChangeAspect="1"/>
          </p:cNvPicPr>
          <p:nvPr/>
        </p:nvPicPr>
        <p:blipFill>
          <a:blip r:embed="rId4"/>
          <a:stretch>
            <a:fillRect/>
          </a:stretch>
        </p:blipFill>
        <p:spPr>
          <a:xfrm>
            <a:off x="12576" y="692696"/>
            <a:ext cx="9144000" cy="6295002"/>
          </a:xfrm>
          <a:prstGeom prst="rect">
            <a:avLst/>
          </a:prstGeom>
        </p:spPr>
      </p:pic>
      <p:sp>
        <p:nvSpPr>
          <p:cNvPr id="7" name="Oval 6">
            <a:extLst>
              <a:ext uri="{FF2B5EF4-FFF2-40B4-BE49-F238E27FC236}">
                <a16:creationId xmlns:a16="http://schemas.microsoft.com/office/drawing/2014/main" id="{7BD3E4EB-7315-DC90-E650-E6631A4D5181}"/>
              </a:ext>
            </a:extLst>
          </p:cNvPr>
          <p:cNvSpPr/>
          <p:nvPr/>
        </p:nvSpPr>
        <p:spPr>
          <a:xfrm>
            <a:off x="6876256" y="5085184"/>
            <a:ext cx="2267744" cy="1080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056428586"/>
      </p:ext>
    </p:extLst>
  </p:cSld>
  <p:clrMapOvr>
    <a:masterClrMapping/>
  </p:clrMapOvr>
</p:sld>
</file>

<file path=ppt/theme/theme1.xml><?xml version="1.0" encoding="utf-8"?>
<a:theme xmlns:a="http://schemas.openxmlformats.org/drawingml/2006/main" name="Sunum_Sablon">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nu1" id="{B53B6D98-E29A-4E26-8E4E-0A111BAFADED}" vid="{95A19400-8BF6-4A72-B281-0F5A18BCF85B}"/>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sunum_01</Template>
  <TotalTime>549</TotalTime>
  <Words>380</Words>
  <Application>Microsoft Office PowerPoint</Application>
  <PresentationFormat>Ekran Gösterisi (4:3)</PresentationFormat>
  <Paragraphs>40</Paragraphs>
  <Slides>13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13</vt:i4>
      </vt:variant>
    </vt:vector>
  </HeadingPairs>
  <TitlesOfParts>
    <vt:vector size="17" baseType="lpstr">
      <vt:lpstr>Arial</vt:lpstr>
      <vt:lpstr>Calibri</vt:lpstr>
      <vt:lpstr>Garamond</vt:lpstr>
      <vt:lpstr>Sunum_Sablon</vt:lpstr>
      <vt:lpstr>SAÜ ÖĞRENCİ DEKANLIĞI</vt:lpstr>
      <vt:lpstr>ÖĞRENCİ DEKANLIĞI</vt:lpstr>
      <vt:lpstr>ÖĞRENCİ DEKANLIĞI</vt:lpstr>
      <vt:lpstr> SAÜ ÖĞRENCİ DEKANLIĞI </vt:lpstr>
      <vt:lpstr>ÖĞRENCİ DEKANLIĞI</vt:lpstr>
      <vt:lpstr>ÖĞRENCİ DEKANLIĞI</vt:lpstr>
      <vt:lpstr>PowerPoint Sunusu</vt:lpstr>
      <vt:lpstr>PowerPoint Sunusu</vt:lpstr>
      <vt:lpstr>PowerPoint Sunusu</vt:lpstr>
      <vt:lpstr>PowerPoint Sunusu</vt:lpstr>
      <vt:lpstr>PowerPoint Sunusu</vt:lpstr>
      <vt:lpstr>PowerPoint Sunusu</vt:lpstr>
      <vt:lpstr>İLGİNİZ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Sau</dc:creator>
  <cp:lastModifiedBy>Havva Sert</cp:lastModifiedBy>
  <cp:revision>110</cp:revision>
  <dcterms:created xsi:type="dcterms:W3CDTF">2020-03-15T11:21:23Z</dcterms:created>
  <dcterms:modified xsi:type="dcterms:W3CDTF">2023-08-17T09:28:42Z</dcterms:modified>
</cp:coreProperties>
</file>